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7" r:id="rId2"/>
    <p:sldId id="293" r:id="rId3"/>
    <p:sldId id="297" r:id="rId4"/>
    <p:sldId id="290" r:id="rId5"/>
    <p:sldId id="296" r:id="rId6"/>
    <p:sldId id="295" r:id="rId7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2518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461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461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461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461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461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461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461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461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461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Sub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7960783" y="8686800"/>
            <a:ext cx="317501" cy="34290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55700" y="1536700"/>
            <a:ext cx="13931900" cy="308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973483" y="8712200"/>
            <a:ext cx="292101" cy="3175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ctr" defTabSz="546100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2413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4699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711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9525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59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42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4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7845871" y="5928280"/>
            <a:ext cx="564257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R="457200" algn="ctr">
              <a:lnSpc>
                <a:spcPct val="150000"/>
              </a:lnSpc>
              <a:defRPr sz="1800"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</p:txBody>
      </p:sp>
      <p:sp>
        <p:nvSpPr>
          <p:cNvPr id="105" name="Shape 105"/>
          <p:cNvSpPr/>
          <p:nvPr/>
        </p:nvSpPr>
        <p:spPr>
          <a:xfrm>
            <a:off x="15214512" y="371782"/>
            <a:ext cx="152285" cy="224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550333">
              <a:lnSpc>
                <a:spcPct val="50000"/>
              </a:lnSpc>
              <a:defRPr sz="1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pt-BR" dirty="0" smtClean="0"/>
              <a:t> </a:t>
            </a:r>
            <a:endParaRPr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07797" y="295329"/>
            <a:ext cx="1179803" cy="446659"/>
          </a:xfrm>
        </p:spPr>
        <p:txBody>
          <a:bodyPr/>
          <a:lstStyle/>
          <a:p>
            <a:endParaRPr lang="pt-BR" sz="2000" dirty="0">
              <a:latin typeface="Avenir LT 45 Book" panose="02000503020000020003" pitchFamily="2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6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99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98B758A7EE443AA5E95C1F2757CE3" ma:contentTypeVersion="1" ma:contentTypeDescription="Create a new document." ma:contentTypeScope="" ma:versionID="044f108328c395686367a708bcc29348">
  <xsd:schema xmlns:xsd="http://www.w3.org/2001/XMLSchema" xmlns:xs="http://www.w3.org/2001/XMLSchema" xmlns:p="http://schemas.microsoft.com/office/2006/metadata/properties" xmlns:ns2="eb58fe96-c47d-4163-aaf2-3ecf47abd132" targetNamespace="http://schemas.microsoft.com/office/2006/metadata/properties" ma:root="true" ma:fieldsID="3aa8544b87609d2e9da3ee4cae177a01" ns2:_="">
    <xsd:import namespace="eb58fe96-c47d-4163-aaf2-3ecf47abd13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8fe96-c47d-4163-aaf2-3ecf47abd1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71832-04A4-4D12-BA0B-4325BC773B39}"/>
</file>

<file path=customXml/itemProps2.xml><?xml version="1.0" encoding="utf-8"?>
<ds:datastoreItem xmlns:ds="http://schemas.openxmlformats.org/officeDocument/2006/customXml" ds:itemID="{DA42D1CC-231F-483D-B2F7-34713DCE36A0}"/>
</file>

<file path=customXml/itemProps3.xml><?xml version="1.0" encoding="utf-8"?>
<ds:datastoreItem xmlns:ds="http://schemas.openxmlformats.org/officeDocument/2006/customXml" ds:itemID="{3D77E9B6-0BA6-4354-BA07-C5E5A0C7EE6C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</Words>
  <Application>Microsoft Office PowerPoint</Application>
  <PresentationFormat>Personalizar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Avenir Book</vt:lpstr>
      <vt:lpstr>Avenir LT 45 Book</vt:lpstr>
      <vt:lpstr>Avenir Medium</vt:lpstr>
      <vt:lpstr>Gill Sans</vt:lpstr>
      <vt:lpstr>Helvetica</vt:lpstr>
      <vt:lpstr>Lucida Grande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Taciana</dc:creator>
  <cp:lastModifiedBy>User</cp:lastModifiedBy>
  <cp:revision>14</cp:revision>
  <dcterms:modified xsi:type="dcterms:W3CDTF">2020-03-26T15:34:40Z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0x01010062D98B758A7EE443AA5E95C1F2757CE3</vt:lpwstr>
  </property>
</Properties>
</file>